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5FCD3-54C3-4FC6-B0BA-2A1ED6DE44AC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B8DF-DC51-483C-9018-0F4B477F79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9B8DF-DC51-483C-9018-0F4B477F792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imagesCASBV9V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67139"/>
            <a:ext cx="4433887" cy="379526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09800" y="4114800"/>
            <a:ext cx="44958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Good morning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5029200"/>
            <a:ext cx="4572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How are you?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81000"/>
            <a:ext cx="3429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Keem’s</a:t>
            </a:r>
            <a:r>
              <a:rPr lang="en-US" sz="4000" dirty="0" smtClean="0"/>
              <a:t> game</a:t>
            </a:r>
            <a:endParaRPr lang="en-US" sz="4000" dirty="0"/>
          </a:p>
        </p:txBody>
      </p:sp>
      <p:pic>
        <p:nvPicPr>
          <p:cNvPr id="3" name="Picture 2" descr="C:\Users\pti noakhali\Pictures\cow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752600"/>
            <a:ext cx="1828799" cy="125519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</p:pic>
      <p:pic>
        <p:nvPicPr>
          <p:cNvPr id="4" name="Picture 2" descr="C:\Users\pti noakhali\Desktop\pappu saha\picture-1\Birds\Birds\carrioncrow_300_tcm9-139740_v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267200"/>
            <a:ext cx="1981200" cy="140601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002060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2743200" y="1371600"/>
            <a:ext cx="28956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38800" y="3886200"/>
            <a:ext cx="289560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6800" y="3962400"/>
            <a:ext cx="274320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ti noakhali\Pictures\tub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55907" y="4114800"/>
            <a:ext cx="2426093" cy="1504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457200"/>
            <a:ext cx="64008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Matching word with picture</a:t>
            </a:r>
            <a:endParaRPr lang="en-US" sz="4000" dirty="0"/>
          </a:p>
        </p:txBody>
      </p:sp>
      <p:pic>
        <p:nvPicPr>
          <p:cNvPr id="4" name="Picture 2" descr="C:\Users\pti noakhali\Desktop\pappu saha\picture-1\Birds\Birds\carrioncrow_300_tcm9-139740_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52800"/>
            <a:ext cx="1981200" cy="140601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486400" y="55626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 cow</a:t>
            </a:r>
            <a:endParaRPr lang="en-US" sz="4000" dirty="0"/>
          </a:p>
        </p:txBody>
      </p:sp>
      <p:pic>
        <p:nvPicPr>
          <p:cNvPr id="21506" name="Picture 2" descr="C:\Users\pti noakhali\Pictures\cow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1" y="1676400"/>
            <a:ext cx="1828799" cy="12551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334000" y="37338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 tub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20574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 crow</a:t>
            </a:r>
            <a:endParaRPr lang="en-US" sz="4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2286000" y="2590800"/>
            <a:ext cx="3124200" cy="2819400"/>
          </a:xfrm>
          <a:prstGeom prst="straightConnector1">
            <a:avLst/>
          </a:prstGeom>
          <a:ln w="38100"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209800" y="2667000"/>
            <a:ext cx="3276600" cy="1828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133600" y="4191000"/>
            <a:ext cx="3200400" cy="1752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pti noakhali\Pictures\tub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486400"/>
            <a:ext cx="1597669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pti noakhali\Pictures\cow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19200"/>
            <a:ext cx="1828799" cy="125519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</p:pic>
      <p:pic>
        <p:nvPicPr>
          <p:cNvPr id="10" name="Picture 2" descr="C:\Users\pti noakhali\Desktop\pappu saha\picture-1\Birds\Birds\carrioncrow_300_tcm9-139740_v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124200"/>
            <a:ext cx="1981200" cy="140601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002060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895600" y="13716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is a___________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35814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is a ____________.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200400" y="5257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is a _____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12733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cow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5029200" y="34831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crow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4953000" y="51054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tub</a:t>
            </a:r>
            <a:endParaRPr lang="en-US" sz="4000" dirty="0"/>
          </a:p>
        </p:txBody>
      </p:sp>
      <p:pic>
        <p:nvPicPr>
          <p:cNvPr id="18" name="Picture 2" descr="C:\Users\pti noakhali\Pictures\tub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867600"/>
            <a:ext cx="1981200" cy="122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57200"/>
            <a:ext cx="74676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Good </a:t>
            </a:r>
            <a:r>
              <a:rPr lang="en-US" sz="4000" dirty="0" err="1" smtClean="0">
                <a:solidFill>
                  <a:srgbClr val="7030A0"/>
                </a:solidFill>
              </a:rPr>
              <a:t>bye,see</a:t>
            </a:r>
            <a:r>
              <a:rPr lang="en-US" sz="4000" dirty="0" smtClean="0">
                <a:solidFill>
                  <a:srgbClr val="7030A0"/>
                </a:solidFill>
              </a:rPr>
              <a:t> you again tomorrow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5845314"/>
            <a:ext cx="342900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Thank you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22530" name="Picture 2" descr="C:\Users\pti noakhali\Pictures\flower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295400"/>
            <a:ext cx="7467599" cy="4451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79248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Pappu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saha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Assistant Teacher</a:t>
            </a:r>
          </a:p>
          <a:p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Kismot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Karimpur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 Govt. Primary School.</a:t>
            </a:r>
          </a:p>
          <a:p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Begumgonj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, Noakhali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5344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</a:rPr>
              <a:t>Class:One</a:t>
            </a:r>
            <a:endParaRPr lang="en-US" sz="4000" dirty="0" smtClean="0">
              <a:solidFill>
                <a:srgbClr val="002060"/>
              </a:solidFill>
            </a:endParaRPr>
          </a:p>
          <a:p>
            <a:r>
              <a:rPr lang="en-US" sz="4000" dirty="0" err="1" smtClean="0">
                <a:solidFill>
                  <a:srgbClr val="002060"/>
                </a:solidFill>
              </a:rPr>
              <a:t>Subject:English</a:t>
            </a:r>
            <a:endParaRPr lang="en-US" sz="4000" dirty="0" smtClean="0">
              <a:solidFill>
                <a:srgbClr val="002060"/>
              </a:solidFill>
            </a:endParaRPr>
          </a:p>
          <a:p>
            <a:r>
              <a:rPr lang="en-US" sz="4000" dirty="0" smtClean="0">
                <a:solidFill>
                  <a:srgbClr val="002060"/>
                </a:solidFill>
              </a:rPr>
              <a:t>Time:35m</a:t>
            </a:r>
            <a:endParaRPr lang="en-US" sz="4000" dirty="0" smtClean="0">
              <a:solidFill>
                <a:srgbClr val="002060"/>
              </a:solidFill>
            </a:endParaRPr>
          </a:p>
          <a:p>
            <a:r>
              <a:rPr lang="en-US" sz="4000" dirty="0" smtClean="0">
                <a:solidFill>
                  <a:srgbClr val="002060"/>
                </a:solidFill>
              </a:rPr>
              <a:t> Lesson unit: A House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78114"/>
            <a:ext cx="73914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Learning outcomes: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438400"/>
            <a:ext cx="7315200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Student will be able to understand and introduce  three new words (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Crow,Cow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and tub).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46549"/>
            <a:ext cx="9144000" cy="3535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7239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0"/>
            <a:ext cx="2133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590800"/>
            <a:ext cx="4648200" cy="110799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2060"/>
                </a:solidFill>
              </a:rPr>
              <a:t>A house</a:t>
            </a:r>
            <a:endParaRPr lang="en-US" sz="6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ti noakhali\Desktop\pappu saha\picture-1\Birds\Birds\carrioncrow_300_tcm9-139740_v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457200"/>
            <a:ext cx="8267700" cy="58674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096000" y="5638800"/>
            <a:ext cx="26670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It is a crow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762000"/>
            <a:ext cx="48006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</a:rPr>
              <a:t>What is this?</a:t>
            </a:r>
            <a:endParaRPr lang="en-US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0200" y="6073914"/>
            <a:ext cx="289560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</a:rPr>
              <a:t>It is a cow</a:t>
            </a:r>
            <a:endParaRPr lang="en-US" sz="4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Picture 2" descr="C:\Users\pti noakhali\Pictures\cow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2668" y="1569831"/>
            <a:ext cx="6639731" cy="422136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19200" y="533400"/>
            <a:ext cx="41148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</a:rPr>
              <a:t>What is this?</a:t>
            </a:r>
            <a:endParaRPr lang="en-US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29200" y="5410200"/>
            <a:ext cx="289560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It is a tub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41148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</a:rPr>
              <a:t>What is this?</a:t>
            </a:r>
            <a:endParaRPr lang="en-US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0482" name="Picture 2" descr="C:\Users\pti noakhali\Pictures\tu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8707" y="1676400"/>
            <a:ext cx="5899083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110</Words>
  <Application>Microsoft Office PowerPoint</Application>
  <PresentationFormat>On-screen Show (4:3)</PresentationFormat>
  <Paragraphs>33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72</cp:revision>
  <dcterms:created xsi:type="dcterms:W3CDTF">2006-08-16T00:00:00Z</dcterms:created>
  <dcterms:modified xsi:type="dcterms:W3CDTF">2013-04-15T09:37:22Z</dcterms:modified>
</cp:coreProperties>
</file>